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7102475" cy="9388475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AF979-91B4-41C3-8B6D-DA079DB9D952}" type="datetimeFigureOut">
              <a:rPr lang="es-CO" smtClean="0"/>
              <a:pPr/>
              <a:t>10/08/2011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84D89-521E-4ADF-97F7-7B26D3D43EDA}" type="slidenum">
              <a:rPr lang="es-CO" smtClean="0"/>
              <a:pPr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477" y="295645"/>
            <a:ext cx="3770648" cy="3699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143116"/>
            <a:ext cx="5167322" cy="387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072066" y="357166"/>
            <a:ext cx="3357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GI SCHOOL</a:t>
            </a:r>
          </a:p>
          <a:p>
            <a:pPr algn="ctr"/>
            <a:r>
              <a:rPr lang="es-CO" sz="2400" b="1" dirty="0" smtClean="0"/>
              <a:t>SPORTS</a:t>
            </a:r>
          </a:p>
          <a:p>
            <a:pPr algn="ctr"/>
            <a:r>
              <a:rPr lang="es-CO" sz="2400" b="1" smtClean="0"/>
              <a:t>LUIS GUSTAVO GARCÍA</a:t>
            </a:r>
            <a:endParaRPr lang="es-CO" sz="2400" b="1" dirty="0" smtClean="0"/>
          </a:p>
          <a:p>
            <a:pPr algn="ctr"/>
            <a:r>
              <a:rPr lang="es-CO" sz="2400" b="1" dirty="0" smtClean="0"/>
              <a:t>2011 - 2012</a:t>
            </a:r>
            <a:endParaRPr lang="es-CO" sz="2400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429132"/>
            <a:ext cx="1928806" cy="192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477" y="295645"/>
            <a:ext cx="3770648" cy="3699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143116"/>
            <a:ext cx="5167322" cy="387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072066" y="357166"/>
            <a:ext cx="3357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GI SCHOOL</a:t>
            </a:r>
          </a:p>
          <a:p>
            <a:pPr algn="ctr"/>
            <a:r>
              <a:rPr lang="es-CO" sz="2400" b="1" dirty="0" smtClean="0"/>
              <a:t>PRIMARY</a:t>
            </a:r>
          </a:p>
          <a:p>
            <a:pPr algn="ctr"/>
            <a:r>
              <a:rPr lang="es-CO" sz="2400" b="1" dirty="0" smtClean="0"/>
              <a:t>LUIS GUSTAVO GARCÍA</a:t>
            </a:r>
          </a:p>
          <a:p>
            <a:pPr algn="ctr"/>
            <a:r>
              <a:rPr lang="es-CO" sz="2400" b="1" dirty="0" smtClean="0"/>
              <a:t>2011 - 2012</a:t>
            </a:r>
            <a:endParaRPr lang="es-CO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5267243" cy="516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714876" y="142852"/>
            <a:ext cx="3357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GI SCHOOL</a:t>
            </a:r>
          </a:p>
          <a:p>
            <a:pPr algn="ctr"/>
            <a:r>
              <a:rPr lang="es-CO" sz="2400" b="1" dirty="0" smtClean="0"/>
              <a:t>SECONDARY</a:t>
            </a:r>
          </a:p>
          <a:p>
            <a:pPr algn="ctr"/>
            <a:r>
              <a:rPr lang="es-CO" sz="2400" b="1" dirty="0" smtClean="0"/>
              <a:t>LUIS GUSTAVO GARCÍA</a:t>
            </a:r>
          </a:p>
          <a:p>
            <a:pPr algn="ctr"/>
            <a:r>
              <a:rPr lang="es-CO" sz="2400" b="1" dirty="0" smtClean="0"/>
              <a:t>2011 - 2012</a:t>
            </a:r>
            <a:endParaRPr lang="es-CO" sz="2400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 l="3226" t="12903"/>
          <a:stretch>
            <a:fillRect/>
          </a:stretch>
        </p:blipFill>
        <p:spPr bwMode="auto">
          <a:xfrm>
            <a:off x="3786182" y="3071810"/>
            <a:ext cx="5000628" cy="337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27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SISTEMAS</dc:creator>
  <cp:lastModifiedBy>lib</cp:lastModifiedBy>
  <cp:revision>9</cp:revision>
  <dcterms:created xsi:type="dcterms:W3CDTF">2010-08-19T16:48:05Z</dcterms:created>
  <dcterms:modified xsi:type="dcterms:W3CDTF">2011-08-10T15:24:38Z</dcterms:modified>
</cp:coreProperties>
</file>